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2" r:id="rId1"/>
  </p:sldMasterIdLst>
  <p:notesMasterIdLst>
    <p:notesMasterId r:id="rId7"/>
  </p:notesMasterIdLst>
  <p:handoutMasterIdLst>
    <p:handoutMasterId r:id="rId8"/>
  </p:handoutMasterIdLst>
  <p:sldIdLst>
    <p:sldId id="256" r:id="rId2"/>
    <p:sldId id="257" r:id="rId3"/>
    <p:sldId id="258" r:id="rId4"/>
    <p:sldId id="259" r:id="rId5"/>
    <p:sldId id="260" r:id="rId6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88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19937259-02A0-4DB7-BA47-D32A0452A1D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235635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C55952BA-33EB-48AE-8FD2-7846C610867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367595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024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A858C41-D556-4917-9198-7E1C4B9F547A}" type="slidenum">
              <a:rPr lang="zh-TW" altLang="en-US" smtClean="0"/>
              <a:pPr>
                <a:defRPr/>
              </a:pPr>
              <a:t>1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F757537-BE0A-47B7-BAA1-E106B2C76E08}" type="slidenum">
              <a:rPr lang="zh-TW" altLang="en-US" smtClean="0"/>
              <a:pPr>
                <a:defRPr/>
              </a:pPr>
              <a:t>2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24EDF6B-424E-446D-B353-6D0ABEE69183}" type="slidenum">
              <a:rPr lang="zh-TW" altLang="en-US" smtClean="0"/>
              <a:pPr>
                <a:defRPr/>
              </a:pPr>
              <a:t>3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9F5118C-7442-4078-8925-D5D4A103B6D9}" type="slidenum">
              <a:rPr lang="zh-TW" altLang="en-US" smtClean="0"/>
              <a:pPr>
                <a:defRPr/>
              </a:pPr>
              <a:t>4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4340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B1D0B43E-DED8-4CBE-94A4-6738EA6F75F0}" type="slidenum">
              <a:rPr lang="zh-TW" altLang="en-US" sz="1200"/>
              <a:pPr algn="r" eaLnBrk="1" hangingPunct="1"/>
              <a:t>5</a:t>
            </a:fld>
            <a:endParaRPr lang="en-US" altLang="zh-TW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0042555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4" y="4681538"/>
            <a:ext cx="32162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6" y="4650582"/>
            <a:ext cx="30384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6874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17" r:id="rId1"/>
    <p:sldLayoutId id="2147483718" r:id="rId2"/>
  </p:sldLayoutIdLst>
  <p:hf sldNum="0" hdr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879562"/>
            <a:ext cx="9144000" cy="38841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>
              <a:lnSpc>
                <a:spcPct val="80000"/>
              </a:lnSpc>
            </a:pPr>
            <a:r>
              <a:rPr lang="zh-TW" altLang="en-US" dirty="0">
                <a:latin typeface="標楷體" pitchFamily="65" charset="-120"/>
              </a:rPr>
              <a:t>看哪！救主奏凱上升！看哪！君王的尊榮！</a:t>
            </a:r>
          </a:p>
          <a:p>
            <a:pPr algn="ctr" eaLnBrk="1" hangingPunct="1">
              <a:lnSpc>
                <a:spcPct val="80000"/>
              </a:lnSpc>
            </a:pPr>
            <a:r>
              <a:rPr lang="en-US" altLang="zh-TW" sz="2600" dirty="0"/>
              <a:t>See the </a:t>
            </a:r>
            <a:r>
              <a:rPr lang="en-US" altLang="zh-TW" sz="2600" dirty="0" err="1"/>
              <a:t>Conqu’ror</a:t>
            </a:r>
            <a:r>
              <a:rPr lang="en-US" altLang="zh-TW" sz="2600" dirty="0"/>
              <a:t> mount in triumph, see the King in royal state</a:t>
            </a:r>
            <a:r>
              <a:rPr lang="en-US" altLang="zh-TW" dirty="0">
                <a:latin typeface="標楷體" pitchFamily="65" charset="-120"/>
              </a:rPr>
              <a:t> </a:t>
            </a:r>
          </a:p>
          <a:p>
            <a:pPr algn="ctr" eaLnBrk="1" hangingPunct="1">
              <a:lnSpc>
                <a:spcPct val="80000"/>
              </a:lnSpc>
            </a:pPr>
            <a:r>
              <a:rPr lang="zh-TW" altLang="en-US" dirty="0">
                <a:latin typeface="標楷體" pitchFamily="65" charset="-120"/>
              </a:rPr>
              <a:t>乘駕彩雲當祂車騎，直驅天上的王宮。</a:t>
            </a:r>
          </a:p>
          <a:p>
            <a:pPr algn="ctr" eaLnBrk="1" hangingPunct="1">
              <a:lnSpc>
                <a:spcPct val="80000"/>
              </a:lnSpc>
            </a:pPr>
            <a:r>
              <a:rPr lang="en-US" altLang="zh-TW" sz="2800" dirty="0"/>
              <a:t>Riding on the clouds His chariot to His </a:t>
            </a:r>
            <a:r>
              <a:rPr lang="en-US" altLang="zh-TW" sz="2800" dirty="0" err="1"/>
              <a:t>heav’nly</a:t>
            </a:r>
            <a:r>
              <a:rPr lang="en-US" altLang="zh-TW" sz="2800" dirty="0"/>
              <a:t> palace gate;</a:t>
            </a:r>
          </a:p>
          <a:p>
            <a:pPr algn="ctr" eaLnBrk="1" hangingPunct="1">
              <a:lnSpc>
                <a:spcPct val="80000"/>
              </a:lnSpc>
            </a:pPr>
            <a:r>
              <a:rPr lang="zh-TW" altLang="en-US" dirty="0">
                <a:latin typeface="標楷體" pitchFamily="65" charset="-120"/>
              </a:rPr>
              <a:t>聽阿，天使合聲歌唱，哈利路亞聲響亮；</a:t>
            </a:r>
          </a:p>
          <a:p>
            <a:pPr algn="ctr" eaLnBrk="1" hangingPunct="1">
              <a:lnSpc>
                <a:spcPct val="80000"/>
              </a:lnSpc>
            </a:pPr>
            <a:r>
              <a:rPr lang="en-US" altLang="zh-TW" sz="2800" dirty="0"/>
              <a:t>Hark! The Choirs of angel voices joyful hallelujahs sing,</a:t>
            </a:r>
            <a:endParaRPr lang="en-US" altLang="zh-CN" sz="2800" dirty="0"/>
          </a:p>
          <a:p>
            <a:pPr algn="ctr" eaLnBrk="1" hangingPunct="1">
              <a:lnSpc>
                <a:spcPct val="80000"/>
              </a:lnSpc>
            </a:pPr>
            <a:r>
              <a:rPr lang="zh-TW" altLang="en-US" dirty="0"/>
              <a:t>天上城門頭全抬起 </a:t>
            </a:r>
            <a:r>
              <a:rPr lang="zh-TW" altLang="en-US" b="1" dirty="0"/>
              <a:t>– </a:t>
            </a:r>
            <a:r>
              <a:rPr lang="zh-TW" altLang="en-US" dirty="0"/>
              <a:t>歡迎祂！歡迎祂！</a:t>
            </a:r>
          </a:p>
          <a:p>
            <a:pPr algn="ctr" eaLnBrk="1" hangingPunct="1">
              <a:lnSpc>
                <a:spcPct val="80000"/>
              </a:lnSpc>
            </a:pPr>
            <a:r>
              <a:rPr lang="en-US" altLang="zh-TW" sz="2800" dirty="0"/>
              <a:t>And the portals high are lifted to receive, to receive,</a:t>
            </a:r>
            <a:r>
              <a:rPr lang="en-US" altLang="zh-TW" dirty="0"/>
              <a:t> </a:t>
            </a:r>
          </a:p>
          <a:p>
            <a:pPr algn="ctr" eaLnBrk="1" hangingPunct="1">
              <a:lnSpc>
                <a:spcPct val="80000"/>
              </a:lnSpc>
            </a:pPr>
            <a:r>
              <a:rPr lang="zh-TW" altLang="en-US" dirty="0"/>
              <a:t>歡迎天上的君王。</a:t>
            </a:r>
          </a:p>
          <a:p>
            <a:pPr algn="ctr" eaLnBrk="1" hangingPunct="1">
              <a:lnSpc>
                <a:spcPct val="80000"/>
              </a:lnSpc>
            </a:pPr>
            <a:r>
              <a:rPr lang="en-US" altLang="zh-TW" sz="2800" dirty="0"/>
              <a:t>To receive their </a:t>
            </a:r>
            <a:r>
              <a:rPr lang="en-US" altLang="zh-TW" sz="2800" dirty="0" err="1"/>
              <a:t>heav’nly</a:t>
            </a:r>
            <a:r>
              <a:rPr lang="en-US" altLang="zh-TW" sz="2800" dirty="0"/>
              <a:t> King.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1470"/>
            <a:ext cx="9144000" cy="720080"/>
          </a:xfrm>
          <a:prstGeom prst="rect">
            <a:avLst/>
          </a:prstGeom>
        </p:spPr>
        <p:txBody>
          <a:bodyPr/>
          <a:lstStyle/>
          <a:p>
            <a:pPr indent="-381000">
              <a:lnSpc>
                <a:spcPct val="90000"/>
              </a:lnSpc>
              <a:spcBef>
                <a:spcPts val="0"/>
              </a:spcBef>
            </a:pPr>
            <a:r>
              <a:rPr lang="en-US" altLang="zh-TW" sz="2800" b="1" dirty="0">
                <a:latin typeface="Arial Narrow" pitchFamily="34" charset="0"/>
                <a:ea typeface="新細明體" pitchFamily="18" charset="-120"/>
              </a:rPr>
              <a:t>H</a:t>
            </a:r>
            <a:r>
              <a:rPr lang="en-US" altLang="zh-CN" sz="2800" b="1" dirty="0">
                <a:latin typeface="Arial Narrow" pitchFamily="34" charset="0"/>
                <a:ea typeface="新細明體" pitchFamily="18" charset="-120"/>
              </a:rPr>
              <a:t>117  </a:t>
            </a:r>
            <a: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看哪</a:t>
            </a:r>
            <a:r>
              <a:rPr lang="zh-TW" altLang="en-US" sz="2800" dirty="0">
                <a:latin typeface="標楷體" pitchFamily="65" charset="-120"/>
              </a:rPr>
              <a:t>！</a:t>
            </a:r>
            <a: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救主奏凱上升</a:t>
            </a:r>
            <a:r>
              <a:rPr lang="zh-TW" altLang="en-US" sz="2600" i="1" dirty="0">
                <a:solidFill>
                  <a:schemeClr val="tx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br>
              <a:rPr lang="zh-TW" altLang="en-US" b="1" dirty="0">
                <a:latin typeface="Arial Narrow" pitchFamily="34" charset="0"/>
                <a:ea typeface="新細明體" pitchFamily="18" charset="-120"/>
              </a:rPr>
            </a:br>
            <a:r>
              <a:rPr lang="en-US" altLang="zh-CN" sz="2400" dirty="0">
                <a:latin typeface="Arial Narrow" pitchFamily="34" charset="0"/>
                <a:ea typeface="標楷體" pitchFamily="65" charset="-120"/>
              </a:rPr>
              <a:t>SEE THE CONQUEROR MOUNT IN TRIUMPH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 (1/</a:t>
            </a:r>
            <a:r>
              <a:rPr lang="en-US" altLang="zh-CN" sz="2400" dirty="0">
                <a:latin typeface="Arial Narrow" pitchFamily="34" charset="0"/>
                <a:ea typeface="標楷體" pitchFamily="65" charset="-120"/>
              </a:rPr>
              <a:t>5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6782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117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5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1/1)</a:t>
            </a:r>
          </a:p>
          <a:p>
            <a:pPr algn="ctr" eaLnBrk="1" hangingPunct="1">
              <a:lnSpc>
                <a:spcPct val="90000"/>
              </a:lnSpc>
            </a:pPr>
            <a:r>
              <a:rPr lang="zh-TW" altLang="en-US" dirty="0">
                <a:latin typeface="標楷體" pitchFamily="65" charset="-120"/>
              </a:rPr>
              <a:t>是誰帶著榮耀而來，吹起禧年的號聲？</a:t>
            </a:r>
          </a:p>
          <a:p>
            <a:pPr algn="ctr" eaLnBrk="1" hangingPunct="1">
              <a:lnSpc>
                <a:spcPct val="90000"/>
              </a:lnSpc>
            </a:pPr>
            <a:r>
              <a:rPr lang="en-US" altLang="zh-TW" sz="2800" dirty="0"/>
              <a:t>Who is this that comes in glory, with the trump of jubilee?</a:t>
            </a:r>
          </a:p>
          <a:p>
            <a:pPr algn="ctr" eaLnBrk="1" hangingPunct="1">
              <a:lnSpc>
                <a:spcPct val="90000"/>
              </a:lnSpc>
            </a:pPr>
            <a:r>
              <a:rPr lang="zh-TW" altLang="en-US" dirty="0">
                <a:latin typeface="標楷體" pitchFamily="65" charset="-120"/>
              </a:rPr>
              <a:t>榮耀之主萬軍之神，祂在戰場已得勝。</a:t>
            </a:r>
          </a:p>
          <a:p>
            <a:pPr algn="ctr" eaLnBrk="1" hangingPunct="1">
              <a:lnSpc>
                <a:spcPct val="90000"/>
              </a:lnSpc>
            </a:pPr>
            <a:r>
              <a:rPr lang="en-US" altLang="zh-TW" sz="2800" dirty="0"/>
              <a:t>Lord of battles, God of armies, He has gained the victory;</a:t>
            </a:r>
          </a:p>
          <a:p>
            <a:pPr algn="ctr" eaLnBrk="1" hangingPunct="1">
              <a:lnSpc>
                <a:spcPct val="90000"/>
              </a:lnSpc>
            </a:pPr>
            <a:r>
              <a:rPr lang="zh-TW" altLang="en-US" dirty="0">
                <a:latin typeface="標楷體" pitchFamily="65" charset="-120"/>
              </a:rPr>
              <a:t>祂已忍受十架苦難，且從墳墓已復起；</a:t>
            </a:r>
          </a:p>
          <a:p>
            <a:pPr algn="ctr" eaLnBrk="1" hangingPunct="1">
              <a:lnSpc>
                <a:spcPct val="90000"/>
              </a:lnSpc>
            </a:pPr>
            <a:r>
              <a:rPr lang="en-US" altLang="zh-TW" sz="2800" dirty="0"/>
              <a:t>He who on the cross did suffer, He who from the grave arose,</a:t>
            </a:r>
          </a:p>
          <a:p>
            <a:pPr algn="ctr" eaLnBrk="1" hangingPunct="1">
              <a:lnSpc>
                <a:spcPct val="90000"/>
              </a:lnSpc>
            </a:pPr>
            <a:r>
              <a:rPr lang="zh-TW" altLang="en-US" dirty="0"/>
              <a:t>祂已除滅罪與撒旦 </a:t>
            </a:r>
            <a:r>
              <a:rPr lang="zh-TW" altLang="en-US" b="1" dirty="0"/>
              <a:t>– </a:t>
            </a:r>
            <a:r>
              <a:rPr lang="zh-TW" altLang="en-US" dirty="0"/>
              <a:t>藉著死！藉著死！</a:t>
            </a:r>
          </a:p>
          <a:p>
            <a:pPr algn="ctr" eaLnBrk="1" hangingPunct="1">
              <a:lnSpc>
                <a:spcPct val="90000"/>
              </a:lnSpc>
            </a:pPr>
            <a:r>
              <a:rPr lang="en-US" altLang="zh-TW" sz="2800" dirty="0"/>
              <a:t>He has vanquished sin and Satan, He by death, He by death,</a:t>
            </a:r>
          </a:p>
          <a:p>
            <a:pPr algn="ctr" eaLnBrk="1" hangingPunct="1">
              <a:lnSpc>
                <a:spcPct val="90000"/>
              </a:lnSpc>
            </a:pPr>
            <a:r>
              <a:rPr lang="zh-TW" altLang="en-US" dirty="0"/>
              <a:t>藉死祂毀眾仇敵。</a:t>
            </a:r>
          </a:p>
          <a:p>
            <a:pPr algn="ctr" eaLnBrk="1" hangingPunct="1">
              <a:lnSpc>
                <a:spcPct val="90000"/>
              </a:lnSpc>
            </a:pPr>
            <a:r>
              <a:rPr lang="en-US" altLang="zh-TW" sz="2800" dirty="0"/>
              <a:t>He by death has spoiled His foes.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26219"/>
            <a:ext cx="9144000" cy="49921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117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5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1/1)</a:t>
            </a:r>
            <a:endParaRPr lang="zh-TW" altLang="en-US" sz="2400" dirty="0">
              <a:latin typeface="Arial" charset="0"/>
              <a:ea typeface="新細明體" pitchFamily="18" charset="-120"/>
            </a:endParaRPr>
          </a:p>
          <a:p>
            <a:pPr algn="ctr" eaLnBrk="1" hangingPunct="1">
              <a:lnSpc>
                <a:spcPct val="80000"/>
              </a:lnSpc>
            </a:pPr>
            <a:r>
              <a:rPr lang="zh-TW" altLang="en-US" dirty="0"/>
              <a:t>正當舉手祝福之時，祂就離地往上升；</a:t>
            </a:r>
          </a:p>
          <a:p>
            <a:pPr algn="ctr" eaLnBrk="1" hangingPunct="1">
              <a:lnSpc>
                <a:spcPct val="80000"/>
              </a:lnSpc>
            </a:pPr>
            <a:r>
              <a:rPr lang="en-US" altLang="zh-TW" sz="2600" dirty="0"/>
              <a:t>While He lifts His hands in blessing, He is parted from His friends;</a:t>
            </a:r>
          </a:p>
          <a:p>
            <a:pPr algn="ctr" eaLnBrk="1" hangingPunct="1">
              <a:lnSpc>
                <a:spcPct val="80000"/>
              </a:lnSpc>
            </a:pPr>
            <a:r>
              <a:rPr lang="zh-TW" altLang="en-US" dirty="0"/>
              <a:t>正當門徒希冀眼神，親眼看祂去天庭。</a:t>
            </a:r>
          </a:p>
          <a:p>
            <a:pPr algn="ctr" eaLnBrk="1" hangingPunct="1">
              <a:lnSpc>
                <a:spcPct val="80000"/>
              </a:lnSpc>
            </a:pPr>
            <a:r>
              <a:rPr lang="en-US" altLang="zh-TW" sz="2600" dirty="0"/>
              <a:t>While their eager eyes behold Him, He upon the clouds ascends;</a:t>
            </a:r>
          </a:p>
          <a:p>
            <a:pPr algn="ctr" eaLnBrk="1" hangingPunct="1">
              <a:lnSpc>
                <a:spcPct val="80000"/>
              </a:lnSpc>
            </a:pPr>
            <a:r>
              <a:rPr lang="zh-TW" altLang="en-US" dirty="0"/>
              <a:t>與神同行，使神喜悅，傳揚真理，審判臨；</a:t>
            </a:r>
          </a:p>
          <a:p>
            <a:pPr algn="ctr" eaLnBrk="1" hangingPunct="1">
              <a:lnSpc>
                <a:spcPct val="80000"/>
              </a:lnSpc>
            </a:pPr>
            <a:r>
              <a:rPr lang="en-US" altLang="zh-TW" sz="2800" dirty="0"/>
              <a:t>He who walked with God and pleased Him, </a:t>
            </a:r>
          </a:p>
          <a:p>
            <a:pPr algn="ctr" eaLnBrk="1" hangingPunct="1">
              <a:lnSpc>
                <a:spcPct val="80000"/>
              </a:lnSpc>
            </a:pPr>
            <a:r>
              <a:rPr lang="en-US" altLang="zh-TW" sz="2800" dirty="0"/>
              <a:t>Preaching truth and doom to come,</a:t>
            </a:r>
            <a:endParaRPr lang="en-US" altLang="zh-CN" sz="2800" dirty="0"/>
          </a:p>
          <a:p>
            <a:pPr algn="ctr" eaLnBrk="1" hangingPunct="1">
              <a:lnSpc>
                <a:spcPct val="80000"/>
              </a:lnSpc>
            </a:pPr>
            <a:r>
              <a:rPr lang="zh-TW" altLang="en-US" dirty="0"/>
              <a:t>祂如以諾被神取去 </a:t>
            </a:r>
            <a:r>
              <a:rPr lang="zh-TW" altLang="en-US" b="1" dirty="0"/>
              <a:t>–</a:t>
            </a:r>
            <a:r>
              <a:rPr lang="zh-TW" altLang="en-US" dirty="0"/>
              <a:t> 升天庭！升天庭！</a:t>
            </a:r>
          </a:p>
          <a:p>
            <a:pPr algn="ctr" eaLnBrk="1" hangingPunct="1">
              <a:lnSpc>
                <a:spcPct val="80000"/>
              </a:lnSpc>
            </a:pPr>
            <a:r>
              <a:rPr lang="en-US" altLang="zh-TW" sz="2800" dirty="0"/>
              <a:t>He, our Enoch, is translated to His home, to His home,</a:t>
            </a:r>
            <a:r>
              <a:rPr lang="en-US" altLang="zh-TW" dirty="0"/>
              <a:t> </a:t>
            </a:r>
          </a:p>
          <a:p>
            <a:pPr algn="ctr" eaLnBrk="1" hangingPunct="1">
              <a:lnSpc>
                <a:spcPct val="80000"/>
              </a:lnSpc>
            </a:pPr>
            <a:r>
              <a:rPr lang="zh-TW" altLang="en-US" dirty="0"/>
              <a:t>得以歸回神天庭。</a:t>
            </a:r>
          </a:p>
          <a:p>
            <a:pPr algn="ctr" eaLnBrk="1" hangingPunct="1">
              <a:lnSpc>
                <a:spcPct val="80000"/>
              </a:lnSpc>
            </a:pPr>
            <a:r>
              <a:rPr lang="en-US" altLang="zh-TW" sz="2800" dirty="0"/>
              <a:t>To His everlasting home.</a:t>
            </a:r>
          </a:p>
          <a:p>
            <a:pPr algn="ctr" eaLnBrk="1" hangingPunct="1"/>
            <a:endParaRPr lang="en-US" altLang="zh-TW" sz="2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226219"/>
            <a:ext cx="9144000" cy="50259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117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4/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5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1/1)</a:t>
            </a:r>
            <a:endParaRPr lang="zh-TW" altLang="en-US" sz="2400" dirty="0"/>
          </a:p>
          <a:p>
            <a:pPr algn="ctr" eaLnBrk="1" hangingPunct="1">
              <a:lnSpc>
                <a:spcPct val="90000"/>
              </a:lnSpc>
            </a:pPr>
            <a:r>
              <a:rPr lang="zh-TW" altLang="en-US" dirty="0">
                <a:latin typeface="標楷體" pitchFamily="65" charset="-120"/>
              </a:rPr>
              <a:t>有如亞倫進入聖所，帶著祂血進幔內；</a:t>
            </a:r>
          </a:p>
          <a:p>
            <a:pPr algn="ctr" eaLnBrk="1" hangingPunct="1">
              <a:lnSpc>
                <a:spcPct val="90000"/>
              </a:lnSpc>
            </a:pPr>
            <a:r>
              <a:rPr lang="en-US" altLang="zh-TW" sz="2600" dirty="0"/>
              <a:t>Now our </a:t>
            </a:r>
            <a:r>
              <a:rPr lang="en-US" altLang="zh-TW" sz="2600" dirty="0" err="1"/>
              <a:t>heav’nly</a:t>
            </a:r>
            <a:r>
              <a:rPr lang="en-US" altLang="zh-TW" sz="2600" dirty="0"/>
              <a:t> Aaron enters, with His blood, within the veil;</a:t>
            </a:r>
          </a:p>
          <a:p>
            <a:pPr algn="ctr" eaLnBrk="1" hangingPunct="1">
              <a:lnSpc>
                <a:spcPct val="90000"/>
              </a:lnSpc>
            </a:pPr>
            <a:r>
              <a:rPr lang="zh-TW" altLang="en-US" dirty="0">
                <a:latin typeface="標楷體" pitchFamily="65" charset="-120"/>
              </a:rPr>
              <a:t>如約書亞進入迦南，所有仇敵都敗退。</a:t>
            </a:r>
          </a:p>
          <a:p>
            <a:pPr algn="ctr" eaLnBrk="1" hangingPunct="1">
              <a:lnSpc>
                <a:spcPct val="90000"/>
              </a:lnSpc>
            </a:pPr>
            <a:r>
              <a:rPr lang="en-US" altLang="zh-TW" sz="2600" dirty="0"/>
              <a:t>Joshua now is come to Canaan, and the kings before Him quail;</a:t>
            </a:r>
          </a:p>
          <a:p>
            <a:pPr algn="ctr" eaLnBrk="1" hangingPunct="1">
              <a:lnSpc>
                <a:spcPct val="90000"/>
              </a:lnSpc>
            </a:pPr>
            <a:r>
              <a:rPr lang="zh-TW" altLang="en-US" dirty="0">
                <a:latin typeface="標楷體" pitchFamily="65" charset="-120"/>
              </a:rPr>
              <a:t>祂將我們神的選民，栽植應許的美地；</a:t>
            </a:r>
          </a:p>
          <a:p>
            <a:pPr algn="ctr" eaLnBrk="1" hangingPunct="1">
              <a:lnSpc>
                <a:spcPct val="90000"/>
              </a:lnSpc>
            </a:pPr>
            <a:r>
              <a:rPr lang="en-US" altLang="zh-TW" sz="2600" dirty="0"/>
              <a:t>Now He plants the tribes of Israel in their promised resting-place;</a:t>
            </a:r>
            <a:endParaRPr lang="en-US" altLang="zh-CN" sz="2600" dirty="0"/>
          </a:p>
          <a:p>
            <a:pPr algn="ctr" eaLnBrk="1" hangingPunct="1">
              <a:lnSpc>
                <a:spcPct val="90000"/>
              </a:lnSpc>
            </a:pPr>
            <a:r>
              <a:rPr lang="zh-TW" altLang="en-US" dirty="0"/>
              <a:t>如以利亞從天傾下 </a:t>
            </a:r>
            <a:r>
              <a:rPr lang="zh-TW" altLang="en-US" b="1" dirty="0"/>
              <a:t>– </a:t>
            </a:r>
            <a:r>
              <a:rPr lang="zh-TW" altLang="en-US" dirty="0"/>
              <a:t>雙倍福！雙倍福！</a:t>
            </a:r>
          </a:p>
          <a:p>
            <a:pPr algn="ctr" eaLnBrk="1" hangingPunct="1">
              <a:lnSpc>
                <a:spcPct val="90000"/>
              </a:lnSpc>
            </a:pPr>
            <a:r>
              <a:rPr lang="en-US" altLang="zh-TW" sz="2800" dirty="0"/>
              <a:t>Now our great Elijah offers of His grace, of His grace,</a:t>
            </a:r>
          </a:p>
          <a:p>
            <a:pPr algn="ctr" eaLnBrk="1" hangingPunct="1">
              <a:lnSpc>
                <a:spcPct val="90000"/>
              </a:lnSpc>
            </a:pPr>
            <a:r>
              <a:rPr lang="zh-TW" altLang="en-US" dirty="0"/>
              <a:t>雙倍屬天的祝福。</a:t>
            </a:r>
          </a:p>
          <a:p>
            <a:pPr algn="ctr" eaLnBrk="1" hangingPunct="1">
              <a:lnSpc>
                <a:spcPct val="90000"/>
              </a:lnSpc>
            </a:pPr>
            <a:r>
              <a:rPr lang="en-US" altLang="zh-TW" sz="2800" dirty="0"/>
              <a:t>Double portion of His grace.</a:t>
            </a:r>
          </a:p>
          <a:p>
            <a:pPr algn="ctr" eaLnBrk="1" hangingPunct="1"/>
            <a:endParaRPr lang="en-US" altLang="zh-TW" sz="2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26219"/>
            <a:ext cx="9144000" cy="51367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117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5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/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5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1/1)</a:t>
            </a:r>
            <a:endParaRPr lang="zh-TW" altLang="en-US" sz="2400" dirty="0"/>
          </a:p>
          <a:p>
            <a:pPr algn="ctr" eaLnBrk="1" hangingPunct="1">
              <a:lnSpc>
                <a:spcPct val="90000"/>
              </a:lnSpc>
            </a:pPr>
            <a:r>
              <a:rPr lang="zh-TW" altLang="en-US" dirty="0">
                <a:latin typeface="標楷體" pitchFamily="65" charset="-120"/>
              </a:rPr>
              <a:t>祂已提高我們人性，將我帶到神右邊；</a:t>
            </a:r>
          </a:p>
          <a:p>
            <a:pPr algn="ctr" eaLnBrk="1" hangingPunct="1">
              <a:lnSpc>
                <a:spcPct val="90000"/>
              </a:lnSpc>
            </a:pPr>
            <a:r>
              <a:rPr lang="en-US" altLang="zh-TW" sz="2600" dirty="0"/>
              <a:t>He has raised our human nature on the clouds to God’s right hand;</a:t>
            </a:r>
          </a:p>
          <a:p>
            <a:pPr algn="ctr" eaLnBrk="1" hangingPunct="1">
              <a:lnSpc>
                <a:spcPct val="90000"/>
              </a:lnSpc>
            </a:pPr>
            <a:r>
              <a:rPr lang="zh-TW" altLang="en-US" dirty="0">
                <a:latin typeface="標楷體" pitchFamily="65" charset="-120"/>
              </a:rPr>
              <a:t>我們與祂同坐天上，與祂同住榮耀間。</a:t>
            </a:r>
          </a:p>
          <a:p>
            <a:pPr algn="ctr" eaLnBrk="1" hangingPunct="1">
              <a:lnSpc>
                <a:spcPct val="90000"/>
              </a:lnSpc>
            </a:pPr>
            <a:r>
              <a:rPr lang="en-US" altLang="zh-TW" sz="2800" dirty="0"/>
              <a:t>There we sit in </a:t>
            </a:r>
            <a:r>
              <a:rPr lang="en-US" altLang="zh-TW" sz="2800" dirty="0" err="1"/>
              <a:t>heav’nly</a:t>
            </a:r>
            <a:r>
              <a:rPr lang="en-US" altLang="zh-TW" sz="2800" dirty="0"/>
              <a:t> places, there with Him in glory stand.</a:t>
            </a:r>
          </a:p>
          <a:p>
            <a:pPr algn="ctr" eaLnBrk="1" hangingPunct="1">
              <a:lnSpc>
                <a:spcPct val="90000"/>
              </a:lnSpc>
            </a:pPr>
            <a:r>
              <a:rPr lang="zh-TW" altLang="en-US" dirty="0">
                <a:latin typeface="標楷體" pitchFamily="65" charset="-120"/>
              </a:rPr>
              <a:t>耶穌作王，天使敬拜，人竟與神同寶座；</a:t>
            </a:r>
          </a:p>
          <a:p>
            <a:pPr algn="ctr" eaLnBrk="1" hangingPunct="1">
              <a:lnSpc>
                <a:spcPct val="90000"/>
              </a:lnSpc>
            </a:pPr>
            <a:r>
              <a:rPr lang="en-US" altLang="zh-TW" sz="2800" dirty="0"/>
              <a:t>Jesus reigns, adored by angels; man with God is on the throne;</a:t>
            </a:r>
          </a:p>
          <a:p>
            <a:pPr algn="ctr" eaLnBrk="1" hangingPunct="1">
              <a:lnSpc>
                <a:spcPct val="90000"/>
              </a:lnSpc>
            </a:pPr>
            <a:r>
              <a:rPr lang="zh-TW" altLang="en-US" dirty="0">
                <a:latin typeface="標楷體" pitchFamily="65" charset="-120"/>
              </a:rPr>
              <a:t>大能的主，因祢升天 </a:t>
            </a:r>
            <a:r>
              <a:rPr lang="zh-TW" altLang="en-US" b="1" dirty="0"/>
              <a:t>– </a:t>
            </a:r>
            <a:r>
              <a:rPr lang="zh-TW" altLang="en-US" dirty="0">
                <a:latin typeface="標楷體" pitchFamily="65" charset="-120"/>
              </a:rPr>
              <a:t>因著信！因著信！</a:t>
            </a:r>
          </a:p>
          <a:p>
            <a:pPr algn="ctr" eaLnBrk="1" hangingPunct="1">
              <a:lnSpc>
                <a:spcPct val="90000"/>
              </a:lnSpc>
            </a:pPr>
            <a:r>
              <a:rPr lang="en-US" altLang="zh-TW" sz="2800" dirty="0"/>
              <a:t>Mighty Lord, in Thine ascension we by faith, we by faith,</a:t>
            </a:r>
            <a:r>
              <a:rPr lang="en-US" altLang="zh-TW" dirty="0">
                <a:latin typeface="標楷體" pitchFamily="65" charset="-120"/>
              </a:rPr>
              <a:t> </a:t>
            </a:r>
          </a:p>
          <a:p>
            <a:pPr algn="ctr" eaLnBrk="1" hangingPunct="1">
              <a:lnSpc>
                <a:spcPct val="90000"/>
              </a:lnSpc>
            </a:pPr>
            <a:r>
              <a:rPr lang="zh-TW" altLang="en-US" dirty="0">
                <a:latin typeface="標楷體" pitchFamily="65" charset="-120"/>
              </a:rPr>
              <a:t>因信與祢同寶座。</a:t>
            </a:r>
          </a:p>
          <a:p>
            <a:pPr algn="ctr" eaLnBrk="1" hangingPunct="1">
              <a:lnSpc>
                <a:spcPct val="90000"/>
              </a:lnSpc>
            </a:pPr>
            <a:r>
              <a:rPr lang="en-US" altLang="zh-TW" sz="2800" dirty="0"/>
              <a:t>We by faith behold our own.</a:t>
            </a:r>
          </a:p>
          <a:p>
            <a:pPr algn="ctr" eaLnBrk="1" hangingPunct="1"/>
            <a:endParaRPr lang="en-US" altLang="zh-TW" sz="2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492</TotalTime>
  <Words>662</Words>
  <Application>Microsoft Office PowerPoint</Application>
  <PresentationFormat>On-screen Show (16:9)</PresentationFormat>
  <Paragraphs>61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4" baseType="lpstr"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H117  看哪！救主奏凱上升  SEE THE CONQUEROR MOUNT IN TRIUMPH (1/5)</vt:lpstr>
      <vt:lpstr>PowerPoint Presentation</vt:lpstr>
      <vt:lpstr>PowerPoint Presentation</vt:lpstr>
      <vt:lpstr>PowerPoint Presentation</vt:lpstr>
      <vt:lpstr>PowerPoint Presentation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H000</dc:title>
  <dc:subject>Hymnary 聖徒詩歌</dc:subject>
  <dc:creator>LIU</dc:creator>
  <cp:lastModifiedBy>Timothy Liang</cp:lastModifiedBy>
  <cp:revision>56</cp:revision>
  <dcterms:created xsi:type="dcterms:W3CDTF">2001-04-19T19:07:54Z</dcterms:created>
  <dcterms:modified xsi:type="dcterms:W3CDTF">2017-08-01T22:44:09Z</dcterms:modified>
</cp:coreProperties>
</file>